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E4A99-D84A-40CE-AE9A-0AFFD8680AF3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029CBC-DD81-4A4B-B466-FD094ED667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B71667-F35B-4730-A812-BB6AA519FDEB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CAB228-7DDA-4977-844E-371A222DC1E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6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20044A-F3CD-41AC-9912-FF12EC79B9FD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7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7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A7E370-1F5D-4707-8834-52C2CBECD30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28FE84-1900-4C6F-8726-472A3FB40086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9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9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7D5E7C-D638-4FCA-A73A-2AA7D300873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0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0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FD2B3C-B1DA-4B54-93FB-977D16991949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1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1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7A8B38-FC72-41C4-B2BC-D759785F7D71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2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2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110538-3E27-4A1B-B5F9-20B8F30FC09C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2D054C-F2B3-4A8B-BA88-988D15B7DC75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4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2CEB9-6A3E-4426-8804-265BF2CE9F3B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7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2A8FCA-88B5-48FF-B2DF-7E34BD634481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5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5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77530C-47E4-4A11-8AB1-23C8DF2CA9F7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6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40FEC7-D521-4389-A637-CBAF3A6423C1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7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7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7168F9-CC14-4452-A2B0-1BF31A8B4DD1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8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955ECE-6EA3-48FB-BCDC-3E2E60411AF6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9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9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05ACC-835B-4E95-AC23-768A983C0BF2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077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0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5145F2-DDE0-4CA6-89E4-973E3C5DB8A7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1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17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044C5-67B2-4281-8456-04179882140F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28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2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9AB1FB-6976-48EA-BF2D-839B742F4EE4}" type="slidenum">
              <a:rPr lang="en-US" smtClean="0"/>
              <a:pPr/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BBC7A-5202-4727-BC79-C0BAD921D1CF}" type="slidenum">
              <a:rPr lang="en-US" smtClean="0"/>
              <a:pPr/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8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F89C1A-15A4-4ADD-89F7-5A23559B7E9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9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6F1698-44C9-415F-84DF-2FB8C71A220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7B54D6-CC96-45BA-A2BB-666F006E336E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1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9A7A7B-5BBA-4694-9BFF-3A15FCA0C685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2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83C44A-CC8F-4A88-B296-38BFDA491787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AC901B-5913-4AB7-A20A-89318B7FF35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2C9AE1-DEBE-4A70-9F41-B122F014F5D8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EBC4BC-2183-4D21-8064-E482797A720D}" type="datetimeFigureOut">
              <a:rPr lang="en-US" smtClean="0"/>
              <a:t>9/16/2010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D75D42-04B4-4683-96E2-30012DE8FEF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yvision.com/Support/Downloads/tabid/232/CategoryId/18/DownloadTypeId/106/LangId/158/Default.asp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1295400"/>
          </a:xfrm>
        </p:spPr>
        <p:txBody>
          <a:bodyPr>
            <a:normAutofit fontScale="85000" lnSpcReduction="20000"/>
          </a:bodyPr>
          <a:lstStyle/>
          <a:p>
            <a:pPr algn="ctr">
              <a:buFontTx/>
              <a:buNone/>
            </a:pPr>
            <a:r>
              <a:rPr lang="en-US" sz="5400" dirty="0" smtClean="0"/>
              <a:t>RM </a:t>
            </a:r>
            <a:r>
              <a:rPr lang="en-US" sz="5400" dirty="0" err="1" smtClean="0"/>
              <a:t>Classboard</a:t>
            </a:r>
            <a:r>
              <a:rPr lang="en-US" sz="5400" smtClean="0"/>
              <a:t> Touch</a:t>
            </a:r>
          </a:p>
          <a:p>
            <a:pPr algn="ctr">
              <a:buFontTx/>
              <a:buNone/>
            </a:pPr>
            <a:r>
              <a:rPr lang="en-US" sz="4400" smtClean="0"/>
              <a:t>With Bluetooth Connectivity</a:t>
            </a:r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667000"/>
            <a:ext cx="4114800" cy="3451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813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257800"/>
            <a:ext cx="17240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Stop and Read Below:</a:t>
            </a:r>
          </a:p>
        </p:txBody>
      </p:sp>
      <p:pic>
        <p:nvPicPr>
          <p:cNvPr id="5734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47837" y="1991519"/>
            <a:ext cx="5648325" cy="4276725"/>
          </a:xfrm>
          <a:noFill/>
        </p:spPr>
      </p:pic>
      <p:sp>
        <p:nvSpPr>
          <p:cNvPr id="57347" name="TextBox 7"/>
          <p:cNvSpPr txBox="1">
            <a:spLocks noChangeArrowheads="1"/>
          </p:cNvSpPr>
          <p:nvPr/>
        </p:nvSpPr>
        <p:spPr bwMode="auto">
          <a:xfrm>
            <a:off x="0" y="609600"/>
            <a:ext cx="88392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2400" b="1"/>
          </a:p>
          <a:p>
            <a:pPr algn="l"/>
            <a:endParaRPr lang="en-US" sz="2400" b="1"/>
          </a:p>
          <a:p>
            <a:pPr algn="l"/>
            <a:endParaRPr lang="en-US" sz="2400" b="1"/>
          </a:p>
          <a:p>
            <a:pPr algn="l"/>
            <a:r>
              <a:rPr lang="en-US" sz="2000" b="1"/>
              <a:t>If you have a PC, please continue to the next slide for directions on whiteboard connectivity.  If you have a MAC please continue to the NEXT Stop Sign in this presentation for connecting using your MAC computer.</a:t>
            </a:r>
          </a:p>
        </p:txBody>
      </p:sp>
      <p:pic>
        <p:nvPicPr>
          <p:cNvPr id="573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5334000"/>
            <a:ext cx="17240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Required Bluetooth Setting on Laptops</a:t>
            </a:r>
          </a:p>
        </p:txBody>
      </p:sp>
      <p:pic>
        <p:nvPicPr>
          <p:cNvPr id="583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4400" y="990600"/>
            <a:ext cx="2138363" cy="3352800"/>
          </a:xfrm>
          <a:noFill/>
        </p:spPr>
      </p:pic>
      <p:pic>
        <p:nvPicPr>
          <p:cNvPr id="5837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495800"/>
            <a:ext cx="7480300" cy="2009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 rot="10800000" flipV="1">
            <a:off x="2895600" y="2057400"/>
            <a:ext cx="6858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 rot="5400000">
            <a:off x="3352801" y="4724400"/>
            <a:ext cx="7620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375" name="TextBox 9"/>
          <p:cNvSpPr txBox="1">
            <a:spLocks noChangeArrowheads="1"/>
          </p:cNvSpPr>
          <p:nvPr/>
        </p:nvSpPr>
        <p:spPr bwMode="auto">
          <a:xfrm>
            <a:off x="3048000" y="1600200"/>
            <a:ext cx="5775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On the “Start” toolbar bar, chose the Control Panel.</a:t>
            </a:r>
          </a:p>
        </p:txBody>
      </p:sp>
      <p:sp>
        <p:nvSpPr>
          <p:cNvPr id="58376" name="TextBox 10"/>
          <p:cNvSpPr txBox="1">
            <a:spLocks noChangeArrowheads="1"/>
          </p:cNvSpPr>
          <p:nvPr/>
        </p:nvSpPr>
        <p:spPr bwMode="auto">
          <a:xfrm>
            <a:off x="3124200" y="3886200"/>
            <a:ext cx="5775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Once in Control Panel, chose Administrative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Required Bluetooth Setting on Laptops</a:t>
            </a:r>
          </a:p>
        </p:txBody>
      </p:sp>
      <p:pic>
        <p:nvPicPr>
          <p:cNvPr id="593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133600"/>
            <a:ext cx="5726113" cy="4257675"/>
          </a:xfrm>
          <a:noFill/>
        </p:spPr>
      </p:pic>
      <p:cxnSp>
        <p:nvCxnSpPr>
          <p:cNvPr id="6" name="Straight Arrow Connector 5"/>
          <p:cNvCxnSpPr/>
          <p:nvPr/>
        </p:nvCxnSpPr>
        <p:spPr bwMode="auto">
          <a:xfrm rot="10800000" flipV="1">
            <a:off x="4114800" y="3886200"/>
            <a:ext cx="2209800" cy="762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397" name="TextBox 6"/>
          <p:cNvSpPr txBox="1">
            <a:spLocks noChangeArrowheads="1"/>
          </p:cNvSpPr>
          <p:nvPr/>
        </p:nvSpPr>
        <p:spPr bwMode="auto">
          <a:xfrm>
            <a:off x="4957763" y="3581400"/>
            <a:ext cx="3122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Choose Services Shortcut.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Required Bluetooth Setting on Laptops</a:t>
            </a:r>
          </a:p>
        </p:txBody>
      </p:sp>
      <p:pic>
        <p:nvPicPr>
          <p:cNvPr id="604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371600"/>
            <a:ext cx="8482013" cy="5029200"/>
          </a:xfrm>
          <a:noFill/>
        </p:spPr>
      </p:pic>
      <p:cxnSp>
        <p:nvCxnSpPr>
          <p:cNvPr id="6" name="Straight Arrow Connector 5"/>
          <p:cNvCxnSpPr/>
          <p:nvPr/>
        </p:nvCxnSpPr>
        <p:spPr bwMode="auto">
          <a:xfrm rot="10800000">
            <a:off x="5334000" y="3429000"/>
            <a:ext cx="9906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0421" name="TextBox 6"/>
          <p:cNvSpPr txBox="1">
            <a:spLocks noChangeArrowheads="1"/>
          </p:cNvSpPr>
          <p:nvPr/>
        </p:nvSpPr>
        <p:spPr bwMode="auto">
          <a:xfrm>
            <a:off x="4811713" y="3810000"/>
            <a:ext cx="4032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Select Bluetooth Support Services.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Required Bluetooth Setting on Laptops</a:t>
            </a:r>
          </a:p>
        </p:txBody>
      </p:sp>
      <p:pic>
        <p:nvPicPr>
          <p:cNvPr id="614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62100" y="1733550"/>
            <a:ext cx="3886200" cy="4457700"/>
          </a:xfrm>
          <a:noFill/>
        </p:spPr>
      </p:pic>
      <p:cxnSp>
        <p:nvCxnSpPr>
          <p:cNvPr id="6" name="Straight Arrow Connector 5"/>
          <p:cNvCxnSpPr/>
          <p:nvPr/>
        </p:nvCxnSpPr>
        <p:spPr bwMode="auto">
          <a:xfrm rot="10800000" flipV="1">
            <a:off x="2971800" y="3429000"/>
            <a:ext cx="2819400" cy="1143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445" name="TextBox 7"/>
          <p:cNvSpPr txBox="1">
            <a:spLocks noChangeArrowheads="1"/>
          </p:cNvSpPr>
          <p:nvPr/>
        </p:nvSpPr>
        <p:spPr bwMode="auto">
          <a:xfrm>
            <a:off x="3962400" y="2895600"/>
            <a:ext cx="4467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On the General tab, hit the stop button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Required Bluetooth Setting on Laptops</a:t>
            </a:r>
          </a:p>
        </p:txBody>
      </p:sp>
      <p:pic>
        <p:nvPicPr>
          <p:cNvPr id="624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828800"/>
            <a:ext cx="3876675" cy="4467225"/>
          </a:xfrm>
          <a:noFill/>
        </p:spPr>
      </p:pic>
      <p:pic>
        <p:nvPicPr>
          <p:cNvPr id="6246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828800"/>
            <a:ext cx="3914775" cy="449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 rot="5400000">
            <a:off x="914400" y="1981200"/>
            <a:ext cx="1066800" cy="304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rot="5400000">
            <a:off x="3657601" y="3124200"/>
            <a:ext cx="32004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471" name="TextBox 12"/>
          <p:cNvSpPr txBox="1">
            <a:spLocks noChangeArrowheads="1"/>
          </p:cNvSpPr>
          <p:nvPr/>
        </p:nvSpPr>
        <p:spPr bwMode="auto">
          <a:xfrm>
            <a:off x="304800" y="914400"/>
            <a:ext cx="441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Move to the Log On Tab, make sure to chose LOCAL SYSTEM  ACCOUNT</a:t>
            </a:r>
            <a:r>
              <a:rPr lang="en-US"/>
              <a:t>.</a:t>
            </a:r>
          </a:p>
        </p:txBody>
      </p:sp>
      <p:sp>
        <p:nvSpPr>
          <p:cNvPr id="62472" name="TextBox 14"/>
          <p:cNvSpPr txBox="1">
            <a:spLocks noChangeArrowheads="1"/>
          </p:cNvSpPr>
          <p:nvPr/>
        </p:nvSpPr>
        <p:spPr bwMode="auto">
          <a:xfrm>
            <a:off x="4648200" y="914400"/>
            <a:ext cx="4673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Go back to the General Tab and hit the START button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Connecting to the POLYVISION Adapter to the Classboard Bluetooth- PC Directions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9220200" cy="2438400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smtClean="0"/>
              <a:t>Now that you the Classboard drivers dowloaded, you are</a:t>
            </a:r>
          </a:p>
          <a:p>
            <a:pPr>
              <a:buFontTx/>
              <a:buNone/>
            </a:pPr>
            <a:r>
              <a:rPr lang="en-US" smtClean="0"/>
              <a:t>ready to connect the board with your computer.  Give your </a:t>
            </a:r>
          </a:p>
          <a:p>
            <a:pPr>
              <a:buFontTx/>
              <a:buNone/>
            </a:pPr>
            <a:r>
              <a:rPr lang="en-US" smtClean="0"/>
              <a:t>computer a chance to recognize the Polyvision bluetooth. </a:t>
            </a:r>
          </a:p>
          <a:p>
            <a:pPr>
              <a:buFontTx/>
              <a:buNone/>
            </a:pPr>
            <a:r>
              <a:rPr lang="en-US" smtClean="0"/>
              <a:t>You will see this icon pop up in the system tray.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smtClean="0"/>
              <a:t>Step 1:</a:t>
            </a:r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6349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733800"/>
            <a:ext cx="800100" cy="790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349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657600"/>
            <a:ext cx="3962400" cy="539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 rot="5400000" flipH="1" flipV="1">
            <a:off x="4954588" y="4341812"/>
            <a:ext cx="914400" cy="317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495" name="TextBox 10"/>
          <p:cNvSpPr txBox="1">
            <a:spLocks noChangeArrowheads="1"/>
          </p:cNvSpPr>
          <p:nvPr/>
        </p:nvSpPr>
        <p:spPr bwMode="auto">
          <a:xfrm>
            <a:off x="492125" y="4648200"/>
            <a:ext cx="7737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Right click on the Bluetooth icon in the system tray on your desktop.</a:t>
            </a:r>
          </a:p>
        </p:txBody>
      </p:sp>
      <p:sp>
        <p:nvSpPr>
          <p:cNvPr id="63496" name="TextBox 11"/>
          <p:cNvSpPr txBox="1">
            <a:spLocks noChangeArrowheads="1"/>
          </p:cNvSpPr>
          <p:nvPr/>
        </p:nvSpPr>
        <p:spPr bwMode="auto">
          <a:xfrm>
            <a:off x="142875" y="5486400"/>
            <a:ext cx="1211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Step 2:</a:t>
            </a:r>
          </a:p>
        </p:txBody>
      </p:sp>
      <p:pic>
        <p:nvPicPr>
          <p:cNvPr id="63497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5006975"/>
            <a:ext cx="2771775" cy="185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3498" name="TextBox 13"/>
          <p:cNvSpPr txBox="1">
            <a:spLocks noChangeArrowheads="1"/>
          </p:cNvSpPr>
          <p:nvPr/>
        </p:nvSpPr>
        <p:spPr bwMode="auto">
          <a:xfrm>
            <a:off x="3505200" y="5562600"/>
            <a:ext cx="5638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A similar menu will pop up, please select Add Bluetooth Device.</a:t>
            </a:r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4114800" y="5181600"/>
            <a:ext cx="4572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Connecting to the POLYVISION Adapter- PC Directions</a:t>
            </a:r>
          </a:p>
        </p:txBody>
      </p:sp>
      <p:pic>
        <p:nvPicPr>
          <p:cNvPr id="645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76761" y="2277500"/>
            <a:ext cx="4790477" cy="3704762"/>
          </a:xfrm>
          <a:noFill/>
        </p:spPr>
      </p:pic>
      <p:cxnSp>
        <p:nvCxnSpPr>
          <p:cNvPr id="6" name="Straight Arrow Connector 5"/>
          <p:cNvCxnSpPr/>
          <p:nvPr/>
        </p:nvCxnSpPr>
        <p:spPr bwMode="auto">
          <a:xfrm rot="10800000">
            <a:off x="3810000" y="4724400"/>
            <a:ext cx="990600" cy="609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517" name="TextBox 6"/>
          <p:cNvSpPr txBox="1">
            <a:spLocks noChangeArrowheads="1"/>
          </p:cNvSpPr>
          <p:nvPr/>
        </p:nvSpPr>
        <p:spPr bwMode="auto">
          <a:xfrm>
            <a:off x="4343400" y="4876800"/>
            <a:ext cx="419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Select the device is ready to be setup and hit the NEXT button.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>
            <a:off x="6134100" y="5448300"/>
            <a:ext cx="6858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519" name="TextBox 9"/>
          <p:cNvSpPr txBox="1">
            <a:spLocks noChangeArrowheads="1"/>
          </p:cNvSpPr>
          <p:nvPr/>
        </p:nvSpPr>
        <p:spPr bwMode="auto">
          <a:xfrm>
            <a:off x="762000" y="914400"/>
            <a:ext cx="6911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Step 3: This screen will appear, follow directions below: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Connecting to the POLYVISION Adapter- PC Directions</a:t>
            </a:r>
          </a:p>
        </p:txBody>
      </p:sp>
      <p:pic>
        <p:nvPicPr>
          <p:cNvPr id="655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524000"/>
            <a:ext cx="6019800" cy="470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TextBox 4"/>
          <p:cNvSpPr txBox="1">
            <a:spLocks noChangeArrowheads="1"/>
          </p:cNvSpPr>
          <p:nvPr/>
        </p:nvSpPr>
        <p:spPr bwMode="auto">
          <a:xfrm>
            <a:off x="1360488" y="1066800"/>
            <a:ext cx="7304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Step 4: Choose the PV device and follow directions below: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2895600" y="2819400"/>
            <a:ext cx="5334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542" name="TextBox 7"/>
          <p:cNvSpPr txBox="1">
            <a:spLocks noChangeArrowheads="1"/>
          </p:cNvSpPr>
          <p:nvPr/>
        </p:nvSpPr>
        <p:spPr bwMode="auto">
          <a:xfrm>
            <a:off x="2238375" y="2590800"/>
            <a:ext cx="3416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Select and hit the next button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rot="16200000" flipH="1">
            <a:off x="4152900" y="4152900"/>
            <a:ext cx="29718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Connecting to the POLYVISION Adapter- PC Directions</a:t>
            </a:r>
          </a:p>
        </p:txBody>
      </p:sp>
      <p:pic>
        <p:nvPicPr>
          <p:cNvPr id="6656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083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4" name="TextBox 5"/>
          <p:cNvSpPr txBox="1">
            <a:spLocks noChangeArrowheads="1"/>
          </p:cNvSpPr>
          <p:nvPr/>
        </p:nvSpPr>
        <p:spPr bwMode="auto">
          <a:xfrm>
            <a:off x="228600" y="762000"/>
            <a:ext cx="891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000" b="1"/>
              <a:t>Step 5: Select the Use Passkey found in documentation and type in the passcode 1,2,3,4 and hit next.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rot="10800000">
            <a:off x="5867400" y="6019800"/>
            <a:ext cx="914400" cy="457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566" name="TextBox 9"/>
          <p:cNvSpPr txBox="1">
            <a:spLocks noChangeArrowheads="1"/>
          </p:cNvSpPr>
          <p:nvPr/>
        </p:nvSpPr>
        <p:spPr bwMode="auto">
          <a:xfrm>
            <a:off x="5561013" y="6477000"/>
            <a:ext cx="32369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Hit next after entering code.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 flipV="1">
            <a:off x="5867400" y="3352800"/>
            <a:ext cx="762000" cy="381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568" name="TextBox 12"/>
          <p:cNvSpPr txBox="1">
            <a:spLocks noChangeArrowheads="1"/>
          </p:cNvSpPr>
          <p:nvPr/>
        </p:nvSpPr>
        <p:spPr bwMode="auto">
          <a:xfrm>
            <a:off x="5867400" y="2971800"/>
            <a:ext cx="2416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Passcode is 1, 2, 3,4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Bluetooth RM Classboard Touch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9296400" cy="48768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u="sng" smtClean="0"/>
              <a:t>Works with the following computer configurations: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Mac</a:t>
            </a:r>
          </a:p>
          <a:p>
            <a:r>
              <a:rPr lang="en-US" smtClean="0"/>
              <a:t>PC with Built in Bluetooth</a:t>
            </a:r>
          </a:p>
          <a:p>
            <a:r>
              <a:rPr lang="en-US" smtClean="0"/>
              <a:t>PC with no built in Bluetooth 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r>
              <a:rPr lang="en-US" u="sng" smtClean="0"/>
              <a:t>Main benefits of the Bluetooth RM Classboard Touch</a:t>
            </a:r>
            <a:r>
              <a:rPr lang="en-US" smtClean="0"/>
              <a:t>: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No cable required to connect the board to the computer.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Connecting to the POLYVISION Adapter- PC Directions</a:t>
            </a:r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85925"/>
            <a:ext cx="66198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Box 4"/>
          <p:cNvSpPr txBox="1">
            <a:spLocks noChangeArrowheads="1"/>
          </p:cNvSpPr>
          <p:nvPr/>
        </p:nvSpPr>
        <p:spPr bwMode="auto">
          <a:xfrm>
            <a:off x="282575" y="1143000"/>
            <a:ext cx="8378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Step 6: The computer will connect to the RM Classboard Bluetooth</a:t>
            </a:r>
            <a:r>
              <a:rPr lang="en-US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Connecting to the POLYVISION Adapter- PC Directions</a:t>
            </a:r>
          </a:p>
        </p:txBody>
      </p:sp>
      <p:pic>
        <p:nvPicPr>
          <p:cNvPr id="686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828800"/>
            <a:ext cx="59499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TextBox 4"/>
          <p:cNvSpPr txBox="1">
            <a:spLocks noChangeArrowheads="1"/>
          </p:cNvSpPr>
          <p:nvPr/>
        </p:nvSpPr>
        <p:spPr bwMode="auto">
          <a:xfrm>
            <a:off x="449263" y="1219200"/>
            <a:ext cx="8297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/>
              <a:t>Final Step: Your Bluetooth is now configured and ready to be used.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 rot="10800000" flipV="1">
            <a:off x="5867400" y="5715000"/>
            <a:ext cx="457200" cy="304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614" name="TextBox 7"/>
          <p:cNvSpPr txBox="1">
            <a:spLocks noChangeArrowheads="1"/>
          </p:cNvSpPr>
          <p:nvPr/>
        </p:nvSpPr>
        <p:spPr bwMode="auto">
          <a:xfrm>
            <a:off x="4830763" y="5334000"/>
            <a:ext cx="3019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Click on the finish button.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Configuring the POLYVISION Driver- PC Directions</a:t>
            </a:r>
          </a:p>
        </p:txBody>
      </p:sp>
      <p:pic>
        <p:nvPicPr>
          <p:cNvPr id="6963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219200"/>
            <a:ext cx="6629400" cy="4976813"/>
          </a:xfrm>
          <a:noFill/>
        </p:spPr>
      </p:pic>
      <p:cxnSp>
        <p:nvCxnSpPr>
          <p:cNvPr id="6" name="Straight Arrow Connector 5"/>
          <p:cNvCxnSpPr/>
          <p:nvPr/>
        </p:nvCxnSpPr>
        <p:spPr bwMode="auto">
          <a:xfrm rot="10800000" flipV="1">
            <a:off x="6477000" y="4800600"/>
            <a:ext cx="13716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637" name="TextBox 6"/>
          <p:cNvSpPr txBox="1">
            <a:spLocks noChangeArrowheads="1"/>
          </p:cNvSpPr>
          <p:nvPr/>
        </p:nvSpPr>
        <p:spPr bwMode="auto">
          <a:xfrm>
            <a:off x="6553200" y="3200400"/>
            <a:ext cx="2590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Step 1: Click on the Polyvision board short cut and choose the “Configure Polyvision Driver tab.”</a:t>
            </a:r>
          </a:p>
        </p:txBody>
      </p:sp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133600"/>
            <a:ext cx="1065213" cy="971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 bwMode="auto">
          <a:xfrm rot="5400000" flipH="1" flipV="1">
            <a:off x="7277100" y="2933700"/>
            <a:ext cx="457200" cy="76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RM Classboard Configuration Preferences- PC Directions</a:t>
            </a:r>
          </a:p>
        </p:txBody>
      </p:sp>
      <p:pic>
        <p:nvPicPr>
          <p:cNvPr id="7066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3181350"/>
            <a:ext cx="4191000" cy="3676650"/>
          </a:xfrm>
          <a:noFill/>
        </p:spPr>
      </p:pic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685800"/>
            <a:ext cx="4038600" cy="3165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66800"/>
            <a:ext cx="2286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 rot="5400000" flipH="1" flipV="1">
            <a:off x="877094" y="1713706"/>
            <a:ext cx="5334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663" name="TextBox 9"/>
          <p:cNvSpPr txBox="1">
            <a:spLocks noChangeArrowheads="1"/>
          </p:cNvSpPr>
          <p:nvPr/>
        </p:nvSpPr>
        <p:spPr bwMode="auto">
          <a:xfrm>
            <a:off x="0" y="1828800"/>
            <a:ext cx="4267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Short-cut to the board driver</a:t>
            </a:r>
          </a:p>
          <a:p>
            <a:pPr algn="l"/>
            <a:r>
              <a:rPr lang="en-US" b="1"/>
              <a:t>can be found on the desktop to access the configuration.  Click to launch configuration options.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>
            <a:off x="2438400" y="4038600"/>
            <a:ext cx="20574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665" name="TextBox 12"/>
          <p:cNvSpPr txBox="1">
            <a:spLocks noChangeArrowheads="1"/>
          </p:cNvSpPr>
          <p:nvPr/>
        </p:nvSpPr>
        <p:spPr bwMode="auto">
          <a:xfrm>
            <a:off x="4724400" y="4419600"/>
            <a:ext cx="45196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/>
              <a:t>Choose the “best” selection on the </a:t>
            </a:r>
          </a:p>
          <a:p>
            <a:pPr algn="l"/>
            <a:r>
              <a:rPr lang="en-US" b="1"/>
              <a:t>“projection” tab.  This will give you the </a:t>
            </a:r>
          </a:p>
          <a:p>
            <a:pPr algn="l"/>
            <a:r>
              <a:rPr lang="en-US" b="1"/>
              <a:t>best calibration.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Connecting to the POLYVISION Adapter to the </a:t>
            </a:r>
            <a:r>
              <a:rPr lang="en-US" dirty="0" err="1" smtClean="0"/>
              <a:t>Classboard</a:t>
            </a:r>
            <a:r>
              <a:rPr lang="en-US" dirty="0" smtClean="0"/>
              <a:t> Bluetooth- PC Directions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5895975" cy="4533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 bwMode="auto">
          <a:xfrm rot="10800000" flipV="1">
            <a:off x="2514600" y="2971800"/>
            <a:ext cx="4038600" cy="9144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686" name="TextBox 10"/>
          <p:cNvSpPr txBox="1">
            <a:spLocks noChangeArrowheads="1"/>
          </p:cNvSpPr>
          <p:nvPr/>
        </p:nvSpPr>
        <p:spPr bwMode="auto">
          <a:xfrm>
            <a:off x="6248400" y="1676400"/>
            <a:ext cx="28956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/>
              <a:t>Final step is to connect the whiteboard by clicking the “find serial whiteboard button.”</a:t>
            </a:r>
          </a:p>
          <a:p>
            <a:pPr algn="l"/>
            <a:endParaRPr lang="en-US" b="1"/>
          </a:p>
          <a:p>
            <a:pPr algn="l"/>
            <a:r>
              <a:rPr lang="en-US" b="1"/>
              <a:t>Once the board is connected you will hear the board “chirp.”</a:t>
            </a:r>
          </a:p>
          <a:p>
            <a:pPr algn="l"/>
            <a:endParaRPr lang="en-US" b="1"/>
          </a:p>
          <a:p>
            <a:pPr algn="l"/>
            <a:r>
              <a:rPr lang="en-US" b="1"/>
              <a:t>Now hit the projector button on the board short cuts and this will take you to the calibration screen.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4582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Connecting </a:t>
            </a:r>
            <a:r>
              <a:rPr lang="en-US" sz="4000" dirty="0" smtClean="0"/>
              <a:t>the POLYVISION Adapter to the </a:t>
            </a:r>
            <a:r>
              <a:rPr lang="en-US" sz="4000" dirty="0" err="1" smtClean="0"/>
              <a:t>Classboard</a:t>
            </a:r>
            <a:r>
              <a:rPr lang="en-US" sz="4000" dirty="0" smtClean="0"/>
              <a:t> Bluetooth- PC Directions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5344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After you go through the previous steps one time, you</a:t>
            </a:r>
          </a:p>
          <a:p>
            <a:pPr>
              <a:buFontTx/>
              <a:buNone/>
            </a:pPr>
            <a:r>
              <a:rPr lang="en-US" dirty="0" smtClean="0"/>
              <a:t>should automatically connect to the board as long as</a:t>
            </a:r>
          </a:p>
          <a:p>
            <a:pPr>
              <a:buFontTx/>
              <a:buNone/>
            </a:pPr>
            <a:r>
              <a:rPr lang="en-US" dirty="0" smtClean="0"/>
              <a:t>your </a:t>
            </a:r>
            <a:r>
              <a:rPr lang="en-US" dirty="0" err="1" smtClean="0"/>
              <a:t>Polyvision</a:t>
            </a:r>
            <a:r>
              <a:rPr lang="en-US" dirty="0" smtClean="0"/>
              <a:t> Bluetooth Adapter is inserted in your</a:t>
            </a:r>
          </a:p>
          <a:p>
            <a:pPr>
              <a:buFontTx/>
              <a:buNone/>
            </a:pPr>
            <a:r>
              <a:rPr lang="en-US" dirty="0" smtClean="0"/>
              <a:t>computer…every time you turn on the board, it will</a:t>
            </a:r>
          </a:p>
          <a:p>
            <a:pPr>
              <a:buFontTx/>
              <a:buNone/>
            </a:pPr>
            <a:r>
              <a:rPr lang="en-US" dirty="0" smtClean="0"/>
              <a:t>automatically connect with the “chirp.”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Then you hit the projection button and the board is ready </a:t>
            </a:r>
          </a:p>
          <a:p>
            <a:pPr>
              <a:buFontTx/>
              <a:buNone/>
            </a:pPr>
            <a:r>
              <a:rPr lang="en-US" dirty="0" smtClean="0"/>
              <a:t>to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Calibrating the RM Classboard Touch </a:t>
            </a:r>
          </a:p>
        </p:txBody>
      </p:sp>
      <p:pic>
        <p:nvPicPr>
          <p:cNvPr id="737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62476" y="2258453"/>
            <a:ext cx="5019048" cy="3742857"/>
          </a:xfrm>
          <a:noFill/>
        </p:spPr>
      </p:pic>
      <p:pic>
        <p:nvPicPr>
          <p:cNvPr id="737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990600"/>
            <a:ext cx="1196975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 rot="10800000">
            <a:off x="1524000" y="1600200"/>
            <a:ext cx="1219200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3734" name="TextBox 7"/>
          <p:cNvSpPr txBox="1">
            <a:spLocks noChangeArrowheads="1"/>
          </p:cNvSpPr>
          <p:nvPr/>
        </p:nvSpPr>
        <p:spPr bwMode="auto">
          <a:xfrm>
            <a:off x="2971800" y="1447800"/>
            <a:ext cx="61991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b="1"/>
              <a:t>Hit the projection short cut button on the board this </a:t>
            </a:r>
          </a:p>
          <a:p>
            <a:pPr algn="l"/>
            <a:r>
              <a:rPr lang="en-US" b="1"/>
              <a:t>green calibration screen will pop up.  Hit each target to</a:t>
            </a:r>
          </a:p>
          <a:p>
            <a:pPr algn="l"/>
            <a:r>
              <a:rPr lang="en-US" b="1"/>
              <a:t>ensure perfect calibration.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 flipV="1">
            <a:off x="2286000" y="2286000"/>
            <a:ext cx="1066800" cy="304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Main Short Cut Tools on the RM Classboard</a:t>
            </a:r>
            <a:br>
              <a:rPr lang="en-US" smtClean="0"/>
            </a:br>
            <a:endParaRPr lang="en-US" smtClean="0"/>
          </a:p>
        </p:txBody>
      </p:sp>
      <p:pic>
        <p:nvPicPr>
          <p:cNvPr id="7475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43000"/>
            <a:ext cx="7391400" cy="4838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Tools Continued…</a:t>
            </a:r>
          </a:p>
        </p:txBody>
      </p:sp>
      <p:pic>
        <p:nvPicPr>
          <p:cNvPr id="7577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7589838" cy="5089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Caring for your RM Classboard Touch	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4876800"/>
          </a:xfrm>
        </p:spPr>
        <p:txBody>
          <a:bodyPr>
            <a:normAutofit/>
          </a:bodyPr>
          <a:lstStyle/>
          <a:p>
            <a:r>
              <a:rPr lang="en-US" u="sng" smtClean="0"/>
              <a:t>DO NOT </a:t>
            </a:r>
            <a:r>
              <a:rPr lang="en-US" smtClean="0"/>
              <a:t>UNDER ANY CIRCUMSTANCES USE DRY ERASE CLEANER ON THE BOARD’S SURFACE.</a:t>
            </a:r>
          </a:p>
          <a:p>
            <a:pPr>
              <a:buFontTx/>
              <a:buNone/>
            </a:pPr>
            <a:endParaRPr lang="en-US" smtClean="0"/>
          </a:p>
          <a:p>
            <a:r>
              <a:rPr lang="en-US" smtClean="0"/>
              <a:t>The board is cleaned by using soap and water mixture.</a:t>
            </a:r>
          </a:p>
          <a:p>
            <a:r>
              <a:rPr lang="en-US" smtClean="0"/>
              <a:t>If you write on the board use only dry erase markers and clean the board that day to insure you board will last.</a:t>
            </a:r>
          </a:p>
          <a:p>
            <a:endParaRPr lang="en-US" smtClean="0"/>
          </a:p>
          <a:p>
            <a:r>
              <a:rPr lang="en-US" smtClean="0"/>
              <a:t>The board has a five year warranty from RM.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Powering the RM Classboard Touch</a:t>
            </a:r>
          </a:p>
        </p:txBody>
      </p:sp>
      <p:pic>
        <p:nvPicPr>
          <p:cNvPr id="5120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0095" y="3529881"/>
            <a:ext cx="1723810" cy="1200000"/>
          </a:xfrm>
          <a:noFill/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362200"/>
            <a:ext cx="4657725" cy="4200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smtClean="0"/>
              <a:t>Installing the RM Classboard Bluetooth</a:t>
            </a:r>
          </a:p>
        </p:txBody>
      </p:sp>
      <p:pic>
        <p:nvPicPr>
          <p:cNvPr id="5222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0095" y="3529881"/>
            <a:ext cx="1723810" cy="1200000"/>
          </a:xfrm>
          <a:noFill/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048000"/>
            <a:ext cx="3600450" cy="223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Installing the RM Classboard Bluetooth</a:t>
            </a:r>
          </a:p>
        </p:txBody>
      </p:sp>
      <p:pic>
        <p:nvPicPr>
          <p:cNvPr id="532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371600"/>
            <a:ext cx="4219575" cy="3095625"/>
          </a:xfrm>
          <a:noFill/>
        </p:spPr>
      </p:pic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1050" y="2570163"/>
            <a:ext cx="4095750" cy="3602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3253" name="TextBox 5"/>
          <p:cNvSpPr txBox="1">
            <a:spLocks noChangeArrowheads="1"/>
          </p:cNvSpPr>
          <p:nvPr/>
        </p:nvSpPr>
        <p:spPr bwMode="auto">
          <a:xfrm>
            <a:off x="0" y="6248400"/>
            <a:ext cx="7327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The RM installers should have connected this during installation.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V="1">
            <a:off x="1447800" y="4572000"/>
            <a:ext cx="990600" cy="762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255" name="TextBox 9"/>
          <p:cNvSpPr txBox="1">
            <a:spLocks noChangeArrowheads="1"/>
          </p:cNvSpPr>
          <p:nvPr/>
        </p:nvSpPr>
        <p:spPr bwMode="auto">
          <a:xfrm>
            <a:off x="304800" y="5105400"/>
            <a:ext cx="46863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Bluetooth is held in place by two screws</a:t>
            </a:r>
            <a:r>
              <a:rPr lang="en-US"/>
              <a:t>.</a:t>
            </a:r>
          </a:p>
        </p:txBody>
      </p:sp>
      <p:pic>
        <p:nvPicPr>
          <p:cNvPr id="53256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410200"/>
            <a:ext cx="17240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Loading the RM Classboard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9829800" cy="1600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You must have administrative rights to load the software.</a:t>
            </a:r>
          </a:p>
          <a:p>
            <a:pPr lvl="1">
              <a:defRPr/>
            </a:pPr>
            <a:r>
              <a:rPr lang="en-US" dirty="0" smtClean="0"/>
              <a:t>Use the Polyvision disk that comes in the Polyvision box or</a:t>
            </a:r>
          </a:p>
          <a:p>
            <a:pPr lvl="1">
              <a:defRPr/>
            </a:pPr>
            <a:r>
              <a:rPr lang="en-US" dirty="0" smtClean="0"/>
              <a:t>Use the Polyvision software from the Web Site</a:t>
            </a:r>
          </a:p>
          <a:p>
            <a:pPr lvl="1">
              <a:buFontTx/>
              <a:buNone/>
              <a:defRPr/>
            </a:pPr>
            <a:r>
              <a:rPr lang="en-US" sz="1200" dirty="0" smtClean="0">
                <a:hlinkClick r:id="rId3"/>
              </a:rPr>
              <a:t>http://www.polyvision.com/Support/Downloads/tabid/232/CategoryId/18/DownloadTypeId/106/LangId/158/Default.aspx</a:t>
            </a:r>
            <a:endParaRPr lang="en-US" sz="1200" dirty="0" smtClean="0"/>
          </a:p>
          <a:p>
            <a:pPr lvl="1">
              <a:buFontTx/>
              <a:buNone/>
              <a:defRPr/>
            </a:pPr>
            <a:endParaRPr lang="en-GB" sz="1200" dirty="0" smtClean="0"/>
          </a:p>
          <a:p>
            <a:pPr marL="457200" indent="-457200">
              <a:buFontTx/>
              <a:buNone/>
              <a:defRPr/>
            </a:pPr>
            <a:endParaRPr lang="en-GB" sz="2000" dirty="0" smtClean="0"/>
          </a:p>
          <a:p>
            <a:pPr marL="457200" indent="-457200">
              <a:buFontTx/>
              <a:buNone/>
              <a:defRPr/>
            </a:pPr>
            <a:endParaRPr lang="en-GB" sz="2000" dirty="0" smtClean="0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3124200"/>
            <a:ext cx="5486400" cy="3552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 bwMode="auto">
          <a:xfrm rot="10800000" flipV="1">
            <a:off x="5791200" y="4343400"/>
            <a:ext cx="1447800" cy="7620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4278" name="Rectangle 7"/>
          <p:cNvSpPr>
            <a:spLocks noChangeArrowheads="1"/>
          </p:cNvSpPr>
          <p:nvPr/>
        </p:nvSpPr>
        <p:spPr bwMode="auto">
          <a:xfrm>
            <a:off x="6813550" y="3962400"/>
            <a:ext cx="222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Choose Mac or PC</a:t>
            </a:r>
          </a:p>
        </p:txBody>
      </p:sp>
      <p:pic>
        <p:nvPicPr>
          <p:cNvPr id="54279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334000"/>
            <a:ext cx="1724025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Downloading the RM Classboard Drivers</a:t>
            </a:r>
          </a:p>
        </p:txBody>
      </p:sp>
      <p:pic>
        <p:nvPicPr>
          <p:cNvPr id="5530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10095" y="3529881"/>
            <a:ext cx="1723810" cy="1200000"/>
          </a:xfrm>
          <a:noFill/>
        </p:spPr>
      </p:pic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2971800"/>
            <a:ext cx="3781425" cy="2619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Downloading the RM Classboard Drivers</a:t>
            </a:r>
          </a:p>
        </p:txBody>
      </p:sp>
      <p:sp>
        <p:nvSpPr>
          <p:cNvPr id="5632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610600" cy="4876800"/>
          </a:xfrm>
        </p:spPr>
        <p:txBody>
          <a:bodyPr/>
          <a:lstStyle/>
          <a:p>
            <a:r>
              <a:rPr lang="en-US" smtClean="0"/>
              <a:t>Once drivers have been loaded, turn off the computer completely.</a:t>
            </a:r>
          </a:p>
          <a:p>
            <a:r>
              <a:rPr lang="en-US" smtClean="0"/>
              <a:t>Leave computer shut down for two minutes.</a:t>
            </a:r>
          </a:p>
          <a:p>
            <a:r>
              <a:rPr lang="en-US" smtClean="0"/>
              <a:t> Insert the Polyvision Bluetooth into one of your computer’s USB ports.</a:t>
            </a:r>
          </a:p>
          <a:p>
            <a:r>
              <a:rPr lang="en-US" smtClean="0"/>
              <a:t>Turn on computer with Bluetooth inserted in the USB port.</a:t>
            </a:r>
          </a:p>
          <a:p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pic>
        <p:nvPicPr>
          <p:cNvPr id="56324" name="Picture 2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648200"/>
            <a:ext cx="32289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4495800"/>
            <a:ext cx="1228725" cy="166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</TotalTime>
  <Words>856</Words>
  <Application>Microsoft Office PowerPoint</Application>
  <PresentationFormat>On-screen Show (4:3)</PresentationFormat>
  <Paragraphs>137</Paragraphs>
  <Slides>28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Slide 1</vt:lpstr>
      <vt:lpstr>Bluetooth RM Classboard Touch</vt:lpstr>
      <vt:lpstr>Caring for your RM Classboard Touch </vt:lpstr>
      <vt:lpstr>Powering the RM Classboard Touch</vt:lpstr>
      <vt:lpstr>Installing the RM Classboard Bluetooth</vt:lpstr>
      <vt:lpstr>Installing the RM Classboard Bluetooth</vt:lpstr>
      <vt:lpstr>Loading the RM Classboard Software</vt:lpstr>
      <vt:lpstr>Downloading the RM Classboard Drivers</vt:lpstr>
      <vt:lpstr>Downloading the RM Classboard Drivers</vt:lpstr>
      <vt:lpstr>Stop and Read Below:</vt:lpstr>
      <vt:lpstr>Required Bluetooth Setting on Laptops</vt:lpstr>
      <vt:lpstr>Required Bluetooth Setting on Laptops</vt:lpstr>
      <vt:lpstr>Required Bluetooth Setting on Laptops</vt:lpstr>
      <vt:lpstr>Required Bluetooth Setting on Laptops</vt:lpstr>
      <vt:lpstr>Required Bluetooth Setting on Laptops</vt:lpstr>
      <vt:lpstr> Connecting to the POLYVISION Adapter to the Classboard Bluetooth- PC Directions</vt:lpstr>
      <vt:lpstr>Connecting to the POLYVISION Adapter- PC Directions</vt:lpstr>
      <vt:lpstr>Connecting to the POLYVISION Adapter- PC Directions</vt:lpstr>
      <vt:lpstr>Connecting to the POLYVISION Adapter- PC Directions</vt:lpstr>
      <vt:lpstr>Connecting to the POLYVISION Adapter- PC Directions</vt:lpstr>
      <vt:lpstr>Connecting to the POLYVISION Adapter- PC Directions</vt:lpstr>
      <vt:lpstr>Configuring the POLYVISION Driver- PC Directions</vt:lpstr>
      <vt:lpstr>RM Classboard Configuration Preferences- PC Directions</vt:lpstr>
      <vt:lpstr>Connecting to the POLYVISION Adapter to the Classboard Bluetooth- PC Directions</vt:lpstr>
      <vt:lpstr>       Connecting the POLYVISION Adapter to the Classboard Bluetooth- PC Directions</vt:lpstr>
      <vt:lpstr>Calibrating the RM Classboard Touch </vt:lpstr>
      <vt:lpstr> Main Short Cut Tools on the RM Classboard </vt:lpstr>
      <vt:lpstr>More Tools Continued…</vt:lpstr>
    </vt:vector>
  </TitlesOfParts>
  <Company>Duval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webbs1</dc:creator>
  <cp:lastModifiedBy>webbs1</cp:lastModifiedBy>
  <cp:revision>1</cp:revision>
  <dcterms:created xsi:type="dcterms:W3CDTF">2010-09-16T18:51:01Z</dcterms:created>
  <dcterms:modified xsi:type="dcterms:W3CDTF">2010-09-16T18:57:04Z</dcterms:modified>
</cp:coreProperties>
</file>